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Jesus, Te suplico, </a:t>
            </a:r>
          </a:p>
          <a:p>
            <a:r>
              <a:rPr lang="pt-BR" dirty="0"/>
              <a:t>Meu desejo vem realizar,</a:t>
            </a:r>
          </a:p>
          <a:p>
            <a:r>
              <a:rPr lang="pt-BR" dirty="0" err="1"/>
              <a:t>P’ra</a:t>
            </a:r>
            <a:r>
              <a:rPr lang="pt-BR" dirty="0"/>
              <a:t> meu corpo fatigado</a:t>
            </a:r>
          </a:p>
          <a:p>
            <a:r>
              <a:rPr lang="pt-BR" dirty="0"/>
              <a:t>descansar. </a:t>
            </a:r>
          </a:p>
        </p:txBody>
      </p:sp>
    </p:spTree>
    <p:extLst>
      <p:ext uri="{BB962C8B-B14F-4D97-AF65-F5344CB8AC3E}">
        <p14:creationId xmlns:p14="http://schemas.microsoft.com/office/powerpoint/2010/main" val="392705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dia Te espero, </a:t>
            </a:r>
          </a:p>
          <a:p>
            <a:r>
              <a:rPr lang="pt-BR" dirty="0" err="1"/>
              <a:t>p’ra</a:t>
            </a:r>
            <a:r>
              <a:rPr lang="pt-BR" dirty="0"/>
              <a:t> contigo desfrutar </a:t>
            </a:r>
          </a:p>
          <a:p>
            <a:r>
              <a:rPr lang="pt-BR" dirty="0"/>
              <a:t>Do Teu mundo, onde quero habitar.</a:t>
            </a:r>
          </a:p>
        </p:txBody>
      </p:sp>
    </p:spTree>
    <p:extLst>
      <p:ext uri="{BB962C8B-B14F-4D97-AF65-F5344CB8AC3E}">
        <p14:creationId xmlns:p14="http://schemas.microsoft.com/office/powerpoint/2010/main" val="265469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5DCE1-653C-44E0-9EBF-0094DDB787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quanto amo a Cristo, </a:t>
            </a:r>
          </a:p>
          <a:p>
            <a:r>
              <a:rPr lang="pt-BR" dirty="0"/>
              <a:t>Quanto eu O anelo, </a:t>
            </a:r>
          </a:p>
          <a:p>
            <a:r>
              <a:rPr lang="pt-BR" dirty="0"/>
              <a:t>É por mim querido, </a:t>
            </a:r>
          </a:p>
          <a:p>
            <a:r>
              <a:rPr lang="pt-BR" dirty="0"/>
              <a:t>e por Ele espero. </a:t>
            </a:r>
          </a:p>
        </p:txBody>
      </p:sp>
    </p:spTree>
    <p:extLst>
      <p:ext uri="{BB962C8B-B14F-4D97-AF65-F5344CB8AC3E}">
        <p14:creationId xmlns:p14="http://schemas.microsoft.com/office/powerpoint/2010/main" val="243773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3C7E93-BADE-4D15-B78F-540A22AD4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quanto amo a Cristo </a:t>
            </a:r>
          </a:p>
          <a:p>
            <a:r>
              <a:rPr lang="pt-BR"/>
              <a:t>Quanto eu </a:t>
            </a:r>
            <a:r>
              <a:rPr lang="pt-BR" dirty="0"/>
              <a:t>O anelo, </a:t>
            </a:r>
          </a:p>
          <a:p>
            <a:r>
              <a:rPr lang="pt-BR" dirty="0"/>
              <a:t>É por mim querido, </a:t>
            </a:r>
          </a:p>
          <a:p>
            <a:r>
              <a:rPr lang="pt-BR" dirty="0"/>
              <a:t>e por Ele espero.</a:t>
            </a:r>
          </a:p>
        </p:txBody>
      </p:sp>
    </p:spTree>
    <p:extLst>
      <p:ext uri="{BB962C8B-B14F-4D97-AF65-F5344CB8AC3E}">
        <p14:creationId xmlns:p14="http://schemas.microsoft.com/office/powerpoint/2010/main" val="211997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Toda vez que clamo a </a:t>
            </a:r>
          </a:p>
          <a:p>
            <a:r>
              <a:rPr lang="pt-BR" dirty="0"/>
              <a:t>Cristo em alta voz,</a:t>
            </a:r>
          </a:p>
          <a:p>
            <a:r>
              <a:rPr lang="pt-BR" dirty="0"/>
              <a:t>Ele me ouve lá </a:t>
            </a:r>
          </a:p>
          <a:p>
            <a:r>
              <a:rPr lang="pt-BR" dirty="0"/>
              <a:t>dos altos Céus.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minh’alma</a:t>
            </a:r>
            <a:r>
              <a:rPr lang="pt-BR" dirty="0"/>
              <a:t> abatida, </a:t>
            </a:r>
          </a:p>
          <a:p>
            <a:r>
              <a:rPr lang="pt-BR" dirty="0"/>
              <a:t>fraca e sem vigor </a:t>
            </a:r>
          </a:p>
          <a:p>
            <a:r>
              <a:rPr lang="pt-BR" dirty="0"/>
              <a:t>Faz de Cristo o seu </a:t>
            </a:r>
          </a:p>
          <a:p>
            <a:r>
              <a:rPr lang="pt-BR" dirty="0"/>
              <a:t>Refúgio e Protetor. </a:t>
            </a:r>
          </a:p>
        </p:txBody>
      </p:sp>
    </p:spTree>
    <p:extLst>
      <p:ext uri="{BB962C8B-B14F-4D97-AF65-F5344CB8AC3E}">
        <p14:creationId xmlns:p14="http://schemas.microsoft.com/office/powerpoint/2010/main" val="418558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5DCE1-653C-44E0-9EBF-0094DDB787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quanto amo a Cristo, </a:t>
            </a:r>
          </a:p>
          <a:p>
            <a:r>
              <a:rPr lang="pt-BR" dirty="0"/>
              <a:t>Quanto eu O anelo, </a:t>
            </a:r>
          </a:p>
          <a:p>
            <a:r>
              <a:rPr lang="pt-BR" dirty="0"/>
              <a:t>É por mim querido, </a:t>
            </a:r>
          </a:p>
          <a:p>
            <a:r>
              <a:rPr lang="pt-BR" dirty="0"/>
              <a:t>e por Ele espero. </a:t>
            </a:r>
          </a:p>
        </p:txBody>
      </p:sp>
    </p:spTree>
    <p:extLst>
      <p:ext uri="{BB962C8B-B14F-4D97-AF65-F5344CB8AC3E}">
        <p14:creationId xmlns:p14="http://schemas.microsoft.com/office/powerpoint/2010/main" val="145774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3C7E93-BADE-4D15-B78F-540A22AD4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quanto amo a Cristo </a:t>
            </a:r>
          </a:p>
          <a:p>
            <a:r>
              <a:rPr lang="pt-BR" dirty="0"/>
              <a:t>Quanto eu O anelo, </a:t>
            </a:r>
          </a:p>
          <a:p>
            <a:r>
              <a:rPr lang="pt-BR" dirty="0"/>
              <a:t>É por mim querido, </a:t>
            </a:r>
          </a:p>
          <a:p>
            <a:r>
              <a:rPr lang="pt-BR" dirty="0"/>
              <a:t>e por Ele espero.</a:t>
            </a:r>
          </a:p>
        </p:txBody>
      </p:sp>
    </p:spTree>
    <p:extLst>
      <p:ext uri="{BB962C8B-B14F-4D97-AF65-F5344CB8AC3E}">
        <p14:creationId xmlns:p14="http://schemas.microsoft.com/office/powerpoint/2010/main" val="364085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vinda gloriosa, mais </a:t>
            </a:r>
          </a:p>
          <a:p>
            <a:r>
              <a:rPr lang="pt-BR" dirty="0"/>
              <a:t>que tudo anseio ver. </a:t>
            </a:r>
          </a:p>
          <a:p>
            <a:r>
              <a:rPr lang="pt-BR" dirty="0"/>
              <a:t>Seu semblante divinal </a:t>
            </a:r>
          </a:p>
          <a:p>
            <a:r>
              <a:rPr lang="pt-BR" dirty="0"/>
              <a:t>vou contemplar. </a:t>
            </a:r>
          </a:p>
        </p:txBody>
      </p:sp>
    </p:spTree>
    <p:extLst>
      <p:ext uri="{BB962C8B-B14F-4D97-AF65-F5344CB8AC3E}">
        <p14:creationId xmlns:p14="http://schemas.microsoft.com/office/powerpoint/2010/main" val="389998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Esse anelo da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sei que vai se cumprir,</a:t>
            </a:r>
          </a:p>
          <a:p>
            <a:r>
              <a:rPr lang="pt-BR" dirty="0"/>
              <a:t>Pois confio na promessa </a:t>
            </a:r>
          </a:p>
          <a:p>
            <a:r>
              <a:rPr lang="pt-BR" dirty="0"/>
              <a:t>que Ele há de vir.</a:t>
            </a:r>
          </a:p>
        </p:txBody>
      </p:sp>
    </p:spTree>
    <p:extLst>
      <p:ext uri="{BB962C8B-B14F-4D97-AF65-F5344CB8AC3E}">
        <p14:creationId xmlns:p14="http://schemas.microsoft.com/office/powerpoint/2010/main" val="168817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5DCE1-653C-44E0-9EBF-0094DDB787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quanto amo a Cristo, </a:t>
            </a:r>
          </a:p>
          <a:p>
            <a:r>
              <a:rPr lang="pt-BR" dirty="0"/>
              <a:t>Quanto eu O anelo, </a:t>
            </a:r>
          </a:p>
          <a:p>
            <a:r>
              <a:rPr lang="pt-BR" dirty="0"/>
              <a:t>É por mim querido, </a:t>
            </a:r>
          </a:p>
          <a:p>
            <a:r>
              <a:rPr lang="pt-BR" dirty="0"/>
              <a:t>e por Ele espero. </a:t>
            </a:r>
          </a:p>
        </p:txBody>
      </p:sp>
    </p:spTree>
    <p:extLst>
      <p:ext uri="{BB962C8B-B14F-4D97-AF65-F5344CB8AC3E}">
        <p14:creationId xmlns:p14="http://schemas.microsoft.com/office/powerpoint/2010/main" val="118922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DA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3C7E93-BADE-4D15-B78F-540A22AD4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quanto amo a Cristo </a:t>
            </a:r>
          </a:p>
          <a:p>
            <a:r>
              <a:rPr lang="pt-BR" dirty="0"/>
              <a:t>Quanto eu O anelo, </a:t>
            </a:r>
          </a:p>
          <a:p>
            <a:r>
              <a:rPr lang="pt-BR" dirty="0"/>
              <a:t>É por mim querido, </a:t>
            </a:r>
          </a:p>
          <a:p>
            <a:r>
              <a:rPr lang="pt-BR" dirty="0"/>
              <a:t>e por Ele espero.</a:t>
            </a:r>
          </a:p>
        </p:txBody>
      </p:sp>
    </p:spTree>
    <p:extLst>
      <p:ext uri="{BB962C8B-B14F-4D97-AF65-F5344CB8AC3E}">
        <p14:creationId xmlns:p14="http://schemas.microsoft.com/office/powerpoint/2010/main" val="129341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298</Words>
  <Application>Microsoft Office PowerPoint</Application>
  <PresentationFormat>Apresentação na tela (16:9)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ANELO DA MINHA ALMA</vt:lpstr>
      <vt:lpstr>ANELO DA MINHA ALMA</vt:lpstr>
      <vt:lpstr>ANELO DA MINHA ALMA</vt:lpstr>
      <vt:lpstr>ANELO DA MINHA ALMA</vt:lpstr>
      <vt:lpstr>ANELO DA MINHA ALMA</vt:lpstr>
      <vt:lpstr>ANELO DA MINHA ALMA</vt:lpstr>
      <vt:lpstr>ANELO DA MINHA ALMA</vt:lpstr>
      <vt:lpstr>ANELO DA MINHA ALMA</vt:lpstr>
      <vt:lpstr>ANELO DA MINHA ALMA</vt:lpstr>
      <vt:lpstr>ANELO DA MINHA ALMA</vt:lpstr>
      <vt:lpstr>ANELO DA MINHA ALMA</vt:lpstr>
      <vt:lpstr>ANELO DA MINHA ALMA</vt:lpstr>
      <vt:lpstr>ANELO DA MINHA ALMA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2019-06-12T21:52:02Z</dcterms:modified>
</cp:coreProperties>
</file>